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70" r:id="rId14"/>
    <p:sldId id="269" r:id="rId15"/>
    <p:sldId id="271" r:id="rId16"/>
    <p:sldId id="272" r:id="rId17"/>
    <p:sldId id="273" r:id="rId18"/>
    <p:sldId id="274" r:id="rId19"/>
    <p:sldId id="275" r:id="rId20"/>
    <p:sldId id="277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3937-9511-427A-99E8-A1AC66153C84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994B3-89CD-435A-9F64-95A94338C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16540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3937-9511-427A-99E8-A1AC66153C84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994B3-89CD-435A-9F64-95A94338C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3796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3937-9511-427A-99E8-A1AC66153C84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994B3-89CD-435A-9F64-95A94338C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6468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3937-9511-427A-99E8-A1AC66153C84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994B3-89CD-435A-9F64-95A94338C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3749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3937-9511-427A-99E8-A1AC66153C84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994B3-89CD-435A-9F64-95A94338C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36703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3937-9511-427A-99E8-A1AC66153C84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994B3-89CD-435A-9F64-95A94338C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0526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3937-9511-427A-99E8-A1AC66153C84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994B3-89CD-435A-9F64-95A94338C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5695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3937-9511-427A-99E8-A1AC66153C84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994B3-89CD-435A-9F64-95A94338C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4527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3937-9511-427A-99E8-A1AC66153C84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994B3-89CD-435A-9F64-95A94338C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47582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3937-9511-427A-99E8-A1AC66153C84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994B3-89CD-435A-9F64-95A94338C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9705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3937-9511-427A-99E8-A1AC66153C84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994B3-89CD-435A-9F64-95A94338C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047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F3937-9511-427A-99E8-A1AC66153C84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994B3-89CD-435A-9F64-95A94338C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4941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google.com/imgres?q=ganges+river+pollution&amp;hl=en&amp;tbo=d&amp;biw=1280&amp;bih=625&amp;tbm=isch&amp;tbnid=VsmF6tEcmgiZNM:&amp;imgrefurl=http://www.all-about-india.com/Ganges-River-Pollution.html&amp;docid=yM2gfoKD3is1GM&amp;imgurl=http://www.all-about-india.com/images/Ganges-River-Pollution1.jpg&amp;w=275&amp;h=424&amp;ei=dxvPUPmrKsjr0QGW5YCABQ&amp;zoom=1&amp;iact=hc&amp;vpx=427&amp;vpy=86&amp;dur=2867&amp;hovh=279&amp;hovw=181&amp;tx=91&amp;ty=136&amp;sig=115583664440096827628&amp;page=1&amp;tbnh=146&amp;tbnw=98&amp;start=0&amp;ndsp=18&amp;ved=1t:429,r:2,s:0,i:96" TargetMode="Externa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google.com/imgres?q=asian+brown+cloud&amp;hl=en&amp;tbo=d&amp;biw=1280&amp;bih=625&amp;tbm=isch&amp;tbnid=6mjeuIDax01yRM:&amp;imgrefurl=http://blog.chron.com/sciguy/2011/11/new-study-aerosols-not-pollution-responsible-for-stronger-hurricanes/&amp;docid=a0EE5WeAZu5vyM&amp;imgurl=http://blog.chron.com/sciguy/files/2011/11/tajmahalsmog.jpg&amp;w=1357&amp;h=906&amp;ei=8hvPULSmFeWz0QHHtIGgBg&amp;zoom=1&amp;iact=hc&amp;vpx=796&amp;vpy=106&amp;dur=96&amp;hovh=183&amp;hovw=275&amp;tx=183&amp;ty=96&amp;sig=115583664440096827628&amp;page=2&amp;tbnh=155&amp;tbnw=237&amp;start=19&amp;ndsp=26&amp;ved=1t:429,r:37,s:0,i:219" TargetMode="Externa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google.com/imgres?q=unemployment+in+india&amp;hl=en&amp;tbo=d&amp;biw=739&amp;bih=679&amp;tbm=isch&amp;tbnid=DmtnqSBv2FKQ_M:&amp;imgrefurl=http://newshopper.sulekha.com/india-unemployment_photo_677929.htm&amp;docid=5PM0DhxljwZCnM&amp;imgurl=http://nimg.sulekha.com/others/original700/india-unemployment-2009-2-18-8-33-43.jpg&amp;w=640&amp;h=366&amp;ei=YiHPUNLMO8rL0QHbl4DgCw&amp;zoom=1&amp;iact=hc&amp;vpx=921&amp;vpy=269&amp;dur=1384&amp;hovh=170&amp;hovw=297&amp;tx=156&amp;ty=77&amp;sig=103320729890480817425&amp;page=1&amp;tbnh=130&amp;tbnw=228&amp;start=0&amp;ndsp=28&amp;ved=1t:429,r:11,s:0,i:123" TargetMode="Externa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South Asia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Crossroads of Culture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536422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South Asia is effected by seasonal winds called monsoons </a:t>
            </a:r>
          </a:p>
          <a:p>
            <a:r>
              <a:rPr lang="en-US" dirty="0" smtClean="0"/>
              <a:t>In the Winter the winds come out of the North west bringing dry air </a:t>
            </a:r>
          </a:p>
          <a:p>
            <a:r>
              <a:rPr lang="en-US" dirty="0" smtClean="0"/>
              <a:t>In the Summer the winds come from the Indian ocean bringing rain from the months of June-September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600200"/>
            <a:ext cx="4759036" cy="4211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0166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farms are small, they use substance farming.  They grown enough for their family and sell only what they have left over 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5105400" y="1600200"/>
            <a:ext cx="4038600" cy="4525963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66" y="4343400"/>
            <a:ext cx="4221434" cy="2124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7104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1960 and The Green Revolution</a:t>
            </a:r>
          </a:p>
          <a:p>
            <a:r>
              <a:rPr lang="en-US" dirty="0" smtClean="0"/>
              <a:t>Farmers could grow more food and population continued to increase  </a:t>
            </a:r>
          </a:p>
          <a:p>
            <a:r>
              <a:rPr lang="en-US" dirty="0" smtClean="0"/>
              <a:t>In some places Fertilizers were over used and Farmers used large amounts of ground water </a:t>
            </a:r>
          </a:p>
          <a:p>
            <a:pPr lvl="1"/>
            <a:r>
              <a:rPr lang="en-US" dirty="0" smtClean="0"/>
              <a:t>Poised the soil</a:t>
            </a:r>
          </a:p>
          <a:p>
            <a:pPr lvl="1"/>
            <a:r>
              <a:rPr lang="en-US" dirty="0" smtClean="0"/>
              <a:t>Polluted the rivers </a:t>
            </a:r>
          </a:p>
          <a:p>
            <a:pPr lvl="1"/>
            <a:r>
              <a:rPr lang="en-US" dirty="0" smtClean="0"/>
              <a:t>Dried up the wells </a:t>
            </a:r>
          </a:p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267200"/>
            <a:ext cx="4876799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2242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region also used hydro electric power</a:t>
            </a:r>
          </a:p>
          <a:p>
            <a:r>
              <a:rPr lang="en-US" dirty="0" smtClean="0"/>
              <a:t> They can also mine for iron ore, bauxite, copper, coal, and natural gas</a:t>
            </a:r>
          </a:p>
          <a:p>
            <a:r>
              <a:rPr lang="en-US" dirty="0" smtClean="0"/>
              <a:t>Resources support manufacturing in India and Pakistan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8479"/>
            <a:ext cx="3429000" cy="224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393749"/>
            <a:ext cx="3428999" cy="228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2507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67200" cy="5638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This region has three of the 10 most populated countries in the world</a:t>
            </a:r>
          </a:p>
          <a:p>
            <a:pPr lvl="1"/>
            <a:r>
              <a:rPr lang="en-US" dirty="0" smtClean="0"/>
              <a:t>India, Pakistan, and Bangladesh </a:t>
            </a:r>
          </a:p>
          <a:p>
            <a:r>
              <a:rPr lang="en-US" dirty="0" smtClean="0"/>
              <a:t>Over half the world’s poor live in this region </a:t>
            </a:r>
          </a:p>
          <a:p>
            <a:r>
              <a:rPr lang="en-US" dirty="0" smtClean="0"/>
              <a:t>It is hard to meet the needs of the people </a:t>
            </a:r>
          </a:p>
          <a:p>
            <a:r>
              <a:rPr lang="en-US" dirty="0" smtClean="0"/>
              <a:t>Most people live in rural areas, but more are moving into crowded cities for hope for a better life </a:t>
            </a:r>
          </a:p>
          <a:p>
            <a:pPr lvl="1"/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46482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7615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Crossroads of Culture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ancient times many rich civilizations developed along the rivers.</a:t>
            </a:r>
          </a:p>
          <a:p>
            <a:endParaRPr lang="en-US" dirty="0"/>
          </a:p>
          <a:p>
            <a:r>
              <a:rPr lang="en-US" dirty="0" smtClean="0"/>
              <a:t>Invaders came in from other areas including from the Himalayas </a:t>
            </a:r>
          </a:p>
          <a:p>
            <a:pPr lvl="1"/>
            <a:r>
              <a:rPr lang="en-US" dirty="0" smtClean="0"/>
              <a:t>They came through mountain gorges such as the Khyber </a:t>
            </a:r>
            <a:r>
              <a:rPr lang="en-US" dirty="0"/>
              <a:t>P</a:t>
            </a:r>
            <a:r>
              <a:rPr lang="en-US" dirty="0" smtClean="0"/>
              <a:t>ass 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828800"/>
            <a:ext cx="413728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45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Crossroads of Culture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Europeans, Arabs from the Middle East, and the Chinese merchants  traveled through India on the silk road to trade goods. 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India also had many sea ports  merchants used for transporting and trading goods.  Monsoons winds help sailors trade easily with India 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76400"/>
            <a:ext cx="4053521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9938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Crossroads of Culture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Imagine what food would be like with out spices </a:t>
            </a:r>
          </a:p>
          <a:p>
            <a:endParaRPr lang="en-US" dirty="0"/>
          </a:p>
          <a:p>
            <a:r>
              <a:rPr lang="en-US" dirty="0" smtClean="0"/>
              <a:t>Europeans wanted spices like cinnamon and peppers </a:t>
            </a:r>
          </a:p>
          <a:p>
            <a:endParaRPr lang="en-US" dirty="0" smtClean="0"/>
          </a:p>
          <a:p>
            <a:r>
              <a:rPr lang="en-US" dirty="0" smtClean="0"/>
              <a:t>Merchants also wanted to trade for Cotton and pearls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990600"/>
            <a:ext cx="21240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77" y="5638800"/>
            <a:ext cx="3267075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3857625"/>
            <a:ext cx="257175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159" y="2271712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0912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04800" y="1295400"/>
            <a:ext cx="41910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All the countries share very similar history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Hinduism, the world’s oldest religion started in South Asia  </a:t>
            </a:r>
            <a:endParaRPr lang="en-US" dirty="0"/>
          </a:p>
          <a:p>
            <a:pPr lvl="1"/>
            <a:r>
              <a:rPr lang="en-US" dirty="0" smtClean="0"/>
              <a:t>In Hinduism there are many gods</a:t>
            </a:r>
          </a:p>
          <a:p>
            <a:pPr lvl="1"/>
            <a:r>
              <a:rPr lang="en-US" dirty="0" smtClean="0"/>
              <a:t>The ancient story the Ramayana is still popular today because of the dramatic  story line </a:t>
            </a:r>
          </a:p>
          <a:p>
            <a:pPr lvl="1"/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645" y="1066800"/>
            <a:ext cx="4560627" cy="5756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6092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Islam was brought to this region through trade and most people in Afghanistan and Pakistan are Muslim</a:t>
            </a:r>
          </a:p>
          <a:p>
            <a:endParaRPr lang="en-US" dirty="0"/>
          </a:p>
          <a:p>
            <a:r>
              <a:rPr lang="en-US" dirty="0" smtClean="0"/>
              <a:t>Buddhism also started in this region, but it is not popular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Through trade, more 	Buddhist are located 	in Southeast Asia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295400"/>
            <a:ext cx="47244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8454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458200" cy="4953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Indian Subcontinent-  The land south of the Himalayas.   90 million years ago it was once part of Africa  </a:t>
            </a:r>
          </a:p>
          <a:p>
            <a:endParaRPr lang="en-US" dirty="0"/>
          </a:p>
          <a:p>
            <a:r>
              <a:rPr lang="en-US" dirty="0" smtClean="0"/>
              <a:t>Substance farming-  farming with little food left over to sell at market </a:t>
            </a:r>
          </a:p>
          <a:p>
            <a:endParaRPr lang="en-US" dirty="0"/>
          </a:p>
          <a:p>
            <a:r>
              <a:rPr lang="en-US" dirty="0" smtClean="0"/>
              <a:t>Green Revolution- an increase in food production cause by improved technology </a:t>
            </a:r>
          </a:p>
          <a:p>
            <a:endParaRPr lang="en-US" dirty="0"/>
          </a:p>
          <a:p>
            <a:r>
              <a:rPr lang="en-US" dirty="0" smtClean="0"/>
              <a:t>Outsourcing   - sending tasks to be done by works outside of company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9675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762000"/>
            <a:ext cx="325539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People enjoy very spicy food</a:t>
            </a:r>
          </a:p>
          <a:p>
            <a:endParaRPr lang="en-US" dirty="0"/>
          </a:p>
          <a:p>
            <a:r>
              <a:rPr lang="en-US" dirty="0" smtClean="0"/>
              <a:t>They eat a lot of rice and vegetables.  Sometimes they will eat meat.</a:t>
            </a:r>
          </a:p>
          <a:p>
            <a:endParaRPr lang="en-US" dirty="0"/>
          </a:p>
          <a:p>
            <a:r>
              <a:rPr lang="en-US" dirty="0" smtClean="0"/>
              <a:t>Hindus do not eat meat</a:t>
            </a:r>
          </a:p>
          <a:p>
            <a:r>
              <a:rPr lang="en-US" dirty="0" smtClean="0"/>
              <a:t>Muslims do not eat pork 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884" y="3429000"/>
            <a:ext cx="4217219" cy="3158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7994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Bollywood is the home of India’s film industry.  </a:t>
            </a:r>
            <a:r>
              <a:rPr lang="en-US" dirty="0"/>
              <a:t> </a:t>
            </a:r>
            <a:r>
              <a:rPr lang="en-US" dirty="0" smtClean="0"/>
              <a:t>One of the largest in the world</a:t>
            </a:r>
          </a:p>
          <a:p>
            <a:endParaRPr lang="en-US" dirty="0"/>
          </a:p>
          <a:p>
            <a:r>
              <a:rPr lang="en-US" dirty="0" smtClean="0"/>
              <a:t>The movies are full of music and dancing. Some tells stories from the Hindu religion 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3352800" cy="2351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1" y="4114800"/>
            <a:ext cx="4014676" cy="2220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44399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and Problems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India has 1.2 Billion people and by year 2050 they are expected to over take China and become the most populated country in the world</a:t>
            </a:r>
          </a:p>
          <a:p>
            <a:endParaRPr lang="en-US" dirty="0" smtClean="0"/>
          </a:p>
          <a:p>
            <a:r>
              <a:rPr lang="en-US" dirty="0" smtClean="0"/>
              <a:t>In Pakistan women have on average 4 children, and in Afghanistan women have 7 children on average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and Problems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Due to the large populations they need to search for more resources </a:t>
            </a:r>
          </a:p>
          <a:p>
            <a:pPr lvl="1"/>
            <a:r>
              <a:rPr lang="en-US" dirty="0" smtClean="0"/>
              <a:t>Farms cannot meet the need</a:t>
            </a:r>
          </a:p>
          <a:p>
            <a:pPr lvl="1"/>
            <a:r>
              <a:rPr lang="en-US" dirty="0" smtClean="0"/>
              <a:t>Water  that is used for farms reduces water that can be used for drinking </a:t>
            </a:r>
          </a:p>
          <a:p>
            <a:pPr lvl="1"/>
            <a:r>
              <a:rPr lang="en-US" dirty="0" smtClean="0"/>
              <a:t>30% of the population of Blandish is undernourished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Pollution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Water</a:t>
            </a:r>
          </a:p>
          <a:p>
            <a:pPr lvl="1"/>
            <a:r>
              <a:rPr lang="en-US" dirty="0" smtClean="0"/>
              <a:t>Chemicals and raw sewage are mixed in the drinking </a:t>
            </a:r>
          </a:p>
          <a:p>
            <a:pPr lvl="1"/>
            <a:r>
              <a:rPr lang="en-US" dirty="0" smtClean="0"/>
              <a:t>The Ganges is used for washing , bathing, and drinking   </a:t>
            </a:r>
            <a:endParaRPr lang="en-US" dirty="0"/>
          </a:p>
        </p:txBody>
      </p:sp>
      <p:pic>
        <p:nvPicPr>
          <p:cNvPr id="5" name="rg_hi" descr="http://t1.gstatic.com/images?q=tbn:ANd9GcQrcqZ_Q6kvPixFlgptuDDGptq5lDAWpGMhkmCNE47t9bzYOODRCA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447800"/>
            <a:ext cx="3581399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Pollution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00200"/>
            <a:ext cx="4114800" cy="4953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Air </a:t>
            </a:r>
          </a:p>
          <a:p>
            <a:pPr lvl="1"/>
            <a:r>
              <a:rPr lang="en-US" dirty="0" smtClean="0"/>
              <a:t>The Asian Brown Cloud is caused by smoke from factories from people in India burning away the forest  </a:t>
            </a:r>
          </a:p>
          <a:p>
            <a:pPr lvl="1"/>
            <a:r>
              <a:rPr lang="en-US" dirty="0" smtClean="0"/>
              <a:t>This is cause the glaciers to melt faster</a:t>
            </a:r>
          </a:p>
          <a:p>
            <a:pPr lvl="1"/>
            <a:r>
              <a:rPr lang="en-US" dirty="0" smtClean="0"/>
              <a:t>Reducing the moisture from the monsoon winds bring less rain</a:t>
            </a:r>
          </a:p>
          <a:p>
            <a:pPr lvl="1"/>
            <a:r>
              <a:rPr lang="en-US" dirty="0" smtClean="0"/>
              <a:t>Speeding up global warming </a:t>
            </a:r>
            <a:endParaRPr lang="en-US" dirty="0"/>
          </a:p>
        </p:txBody>
      </p:sp>
      <p:pic>
        <p:nvPicPr>
          <p:cNvPr id="5" name="rg_hi" descr="http://t2.gstatic.com/images?q=tbn:ANd9GcTF5CBFhPmmzwPLk8lh7h9QPSxR0A48w1W9zlyNZyimaHZS-U9Tnw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057400"/>
            <a:ext cx="3429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Issues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India used to follow the Caste System </a:t>
            </a:r>
          </a:p>
          <a:p>
            <a:pPr lvl="1"/>
            <a:r>
              <a:rPr lang="en-US" dirty="0" smtClean="0"/>
              <a:t>People were grouped into social classes and could not interact with other social classes.  </a:t>
            </a:r>
          </a:p>
          <a:p>
            <a:pPr lvl="1"/>
            <a:r>
              <a:rPr lang="en-US" dirty="0" smtClean="0"/>
              <a:t>In the 1930 Gandhi wanted India to move away from this system </a:t>
            </a:r>
          </a:p>
          <a:p>
            <a:pPr lvl="1"/>
            <a:r>
              <a:rPr lang="en-US" dirty="0" smtClean="0"/>
              <a:t>Today discrimination is banned by the government, but it still has not stopped </a:t>
            </a:r>
            <a:endParaRPr lang="en-US" dirty="0"/>
          </a:p>
        </p:txBody>
      </p:sp>
      <p:pic>
        <p:nvPicPr>
          <p:cNvPr id="5" name="il_fi" descr="http://www.english-online.at/geography/india/caste-system-in-hinduism.gif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295400"/>
            <a:ext cx="4267200" cy="525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Issues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Due to the high population there are not enough jobs</a:t>
            </a:r>
          </a:p>
          <a:p>
            <a:endParaRPr lang="en-US" dirty="0" smtClean="0"/>
          </a:p>
          <a:p>
            <a:r>
              <a:rPr lang="en-US" dirty="0" smtClean="0"/>
              <a:t>The economies are growing but not fast enough </a:t>
            </a:r>
          </a:p>
          <a:p>
            <a:endParaRPr lang="en-US" dirty="0" smtClean="0"/>
          </a:p>
          <a:p>
            <a:r>
              <a:rPr lang="en-US" dirty="0" smtClean="0"/>
              <a:t>40% of the population is unemployed 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rg_hi" descr="http://t3.gstatic.com/images?q=tbn:ANd9GcRX0d8Hk7PulkHLAULhgdfBs2rvx9zEFIDJ7pHm8yB0c7uuSmuO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76400"/>
            <a:ext cx="3809999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Conflict 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556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6019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Area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Conflict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Afghanistan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900" dirty="0" smtClean="0"/>
                        <a:t>The Taliban,</a:t>
                      </a:r>
                      <a:r>
                        <a:rPr lang="en-US" sz="1900" baseline="0" dirty="0" smtClean="0"/>
                        <a:t> a Islamic Fundamentalist group has threaten the government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en-US" sz="19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900" baseline="0" dirty="0" smtClean="0"/>
                        <a:t>Women lost many rights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en-US" sz="19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900" baseline="0" dirty="0" smtClean="0"/>
                        <a:t>In 2001 the US led a coalition and forced them out of power </a:t>
                      </a:r>
                      <a:endParaRPr lang="en-US" sz="19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India</a:t>
                      </a:r>
                      <a:r>
                        <a:rPr lang="en-US" baseline="0" dirty="0" smtClean="0"/>
                        <a:t> and Pakistan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The area</a:t>
                      </a:r>
                      <a:r>
                        <a:rPr lang="en-US" sz="1900" baseline="0" dirty="0" smtClean="0"/>
                        <a:t> of India know as Kashmir is Muslim and have been fighting for their independence. </a:t>
                      </a:r>
                    </a:p>
                    <a:p>
                      <a:endParaRPr lang="en-US" sz="1900" baseline="0" dirty="0" smtClean="0"/>
                    </a:p>
                    <a:p>
                      <a:r>
                        <a:rPr lang="en-US" sz="1900" baseline="0" dirty="0" smtClean="0"/>
                        <a:t>Pakistan has supported Kashmir  </a:t>
                      </a:r>
                      <a:endParaRPr lang="en-US" sz="1900" dirty="0" smtClean="0"/>
                    </a:p>
                    <a:p>
                      <a:endParaRPr lang="en-US" sz="1900" dirty="0" smtClean="0"/>
                    </a:p>
                    <a:p>
                      <a:r>
                        <a:rPr lang="en-US" sz="1900" dirty="0" smtClean="0"/>
                        <a:t>Both nations have nuclear weapons </a:t>
                      </a:r>
                    </a:p>
                    <a:p>
                      <a:endParaRPr lang="en-US" sz="19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India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 2002</a:t>
                      </a:r>
                      <a:r>
                        <a:rPr lang="en-US" sz="1900" baseline="0" dirty="0" smtClean="0"/>
                        <a:t> Violence erupted between Hindus and Muslims in a province in India  and left 1,000 people dead </a:t>
                      </a:r>
                      <a:endParaRPr lang="en-US" sz="1900" dirty="0" smtClean="0"/>
                    </a:p>
                    <a:p>
                      <a:endParaRPr lang="en-US" sz="190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5943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Countries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Government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India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Secular democracy -   government not based on religion</a:t>
                      </a:r>
                      <a:r>
                        <a:rPr lang="en-US" sz="2000" baseline="0" dirty="0" smtClean="0"/>
                        <a:t> </a:t>
                      </a:r>
                    </a:p>
                    <a:p>
                      <a:r>
                        <a:rPr lang="en-US" sz="2000" dirty="0" smtClean="0"/>
                        <a:t> They</a:t>
                      </a:r>
                      <a:r>
                        <a:rPr lang="en-US" sz="2000" baseline="0" dirty="0" smtClean="0"/>
                        <a:t> elect  members of a parliament </a:t>
                      </a:r>
                    </a:p>
                    <a:p>
                      <a:r>
                        <a:rPr lang="en-US" sz="2000" baseline="0" dirty="0" smtClean="0"/>
                        <a:t>The parliament then will chose a Prime </a:t>
                      </a:r>
                      <a:r>
                        <a:rPr lang="en-US" sz="2000" baseline="0" dirty="0" smtClean="0"/>
                        <a:t>Minister</a:t>
                      </a:r>
                    </a:p>
                    <a:p>
                      <a:endParaRPr lang="en-US" sz="20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Pakistan and Maldives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Islamic republics </a:t>
                      </a:r>
                      <a:r>
                        <a:rPr lang="en-US" sz="2000" dirty="0" smtClean="0"/>
                        <a:t>– government based on religion </a:t>
                      </a:r>
                    </a:p>
                    <a:p>
                      <a:r>
                        <a:rPr lang="en-US" sz="2000" dirty="0" smtClean="0"/>
                        <a:t>Prime Minister must be a Muslim </a:t>
                      </a:r>
                      <a:endParaRPr lang="en-US" sz="2000" dirty="0" smtClean="0"/>
                    </a:p>
                    <a:p>
                      <a:endParaRPr lang="en-US" sz="20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Afghanistan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After 2001 they now have a constitution and hold elections</a:t>
                      </a:r>
                    </a:p>
                    <a:p>
                      <a:r>
                        <a:rPr lang="en-US" sz="2000" dirty="0" smtClean="0"/>
                        <a:t>The government is still weak and US</a:t>
                      </a:r>
                      <a:r>
                        <a:rPr lang="en-US" sz="2000" baseline="0" dirty="0" smtClean="0"/>
                        <a:t> troops have helped to keep order </a:t>
                      </a:r>
                      <a:r>
                        <a:rPr lang="en-US" sz="2000" dirty="0" smtClean="0"/>
                        <a:t> </a:t>
                      </a:r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610600" cy="677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708677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Economies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43001"/>
          <a:ext cx="8229600" cy="5491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6858000"/>
              </a:tblGrid>
              <a:tr h="404519">
                <a:tc>
                  <a:txBody>
                    <a:bodyPr/>
                    <a:lstStyle/>
                    <a:p>
                      <a:r>
                        <a:rPr lang="en-US" dirty="0" smtClean="0"/>
                        <a:t>Country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Economies</a:t>
                      </a:r>
                      <a:r>
                        <a:rPr lang="en-US" baseline="0" dirty="0" smtClean="0"/>
                        <a:t> </a:t>
                      </a:r>
                    </a:p>
                  </a:txBody>
                  <a:tcPr/>
                </a:tc>
              </a:tr>
              <a:tr h="1296676">
                <a:tc>
                  <a:txBody>
                    <a:bodyPr/>
                    <a:lstStyle/>
                    <a:p>
                      <a:r>
                        <a:rPr lang="en-US" dirty="0" smtClean="0"/>
                        <a:t>Pakistan </a:t>
                      </a:r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</a:t>
                      </a:r>
                      <a:r>
                        <a:rPr lang="en-US" baseline="0" dirty="0" smtClean="0"/>
                        <a:t> economy is growing, but cannot keep up with the large population growth 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Many citizens live in poverty </a:t>
                      </a:r>
                      <a:endParaRPr lang="en-US" dirty="0"/>
                    </a:p>
                  </a:txBody>
                  <a:tcPr/>
                </a:tc>
              </a:tr>
              <a:tr h="997443">
                <a:tc>
                  <a:txBody>
                    <a:bodyPr/>
                    <a:lstStyle/>
                    <a:p>
                      <a:r>
                        <a:rPr lang="en-US" dirty="0" smtClean="0"/>
                        <a:t>Bangladesh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Is the poorest</a:t>
                      </a:r>
                      <a:r>
                        <a:rPr lang="en-US" baseline="0" dirty="0" smtClean="0"/>
                        <a:t> country is South Asia,  but has a strong textile industry</a:t>
                      </a:r>
                    </a:p>
                    <a:p>
                      <a:r>
                        <a:rPr lang="en-US" baseline="0" dirty="0" smtClean="0"/>
                        <a:t>Microcredit banks  have been used to help pull people out of poverty 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2792841">
                <a:tc>
                  <a:txBody>
                    <a:bodyPr/>
                    <a:lstStyle/>
                    <a:p>
                      <a:r>
                        <a:rPr lang="en-US" dirty="0" smtClean="0"/>
                        <a:t>India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Government</a:t>
                      </a:r>
                      <a:r>
                        <a:rPr lang="en-US" baseline="0" dirty="0" smtClean="0"/>
                        <a:t> has focused on trade and technology </a:t>
                      </a:r>
                    </a:p>
                    <a:p>
                      <a:r>
                        <a:rPr lang="en-US" baseline="0" dirty="0" smtClean="0"/>
                        <a:t>They have one the fastest growing economies </a:t>
                      </a:r>
                    </a:p>
                    <a:p>
                      <a:r>
                        <a:rPr lang="en-US" baseline="0" dirty="0" smtClean="0"/>
                        <a:t>Have built software parks and exporting their software world wide</a:t>
                      </a:r>
                    </a:p>
                    <a:p>
                      <a:r>
                        <a:rPr lang="en-US" dirty="0" smtClean="0"/>
                        <a:t>Many</a:t>
                      </a:r>
                      <a:r>
                        <a:rPr lang="en-US" baseline="0" dirty="0" smtClean="0"/>
                        <a:t> Counties are outsourcing job to India 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baseline="0" dirty="0" smtClean="0"/>
                        <a:t>            1. They have many skilled workers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baseline="0" dirty="0" smtClean="0"/>
                        <a:t>            2.  The workers are willing to work for a lower wage than US           workers 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baseline="0" dirty="0" smtClean="0"/>
                        <a:t>Have started a space program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baseline="0" dirty="0" smtClean="0"/>
                        <a:t>**** They are your employment competition ! ! ! ********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43"/>
            <a:ext cx="9144000" cy="7033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63489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Landforms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4343400" cy="5485664"/>
          </a:xfrm>
        </p:spPr>
        <p:txBody>
          <a:bodyPr/>
          <a:lstStyle/>
          <a:p>
            <a:r>
              <a:rPr lang="en-US" dirty="0" smtClean="0"/>
              <a:t>Himalaya Mountains</a:t>
            </a:r>
          </a:p>
          <a:p>
            <a:pPr lvl="1"/>
            <a:r>
              <a:rPr lang="en-US" dirty="0" smtClean="0"/>
              <a:t>Northern boundary of South Asia </a:t>
            </a:r>
          </a:p>
          <a:p>
            <a:pPr lvl="1"/>
            <a:r>
              <a:rPr lang="en-US" dirty="0" smtClean="0"/>
              <a:t>Formed by the collision of the Indian subcontinent with the Asian Plate  </a:t>
            </a:r>
          </a:p>
          <a:p>
            <a:pPr lvl="1"/>
            <a:r>
              <a:rPr lang="en-US" dirty="0" smtClean="0"/>
              <a:t>Mt. Everest, the tallest mountain in the world is located in the Himalaya Mountain range </a:t>
            </a:r>
          </a:p>
          <a:p>
            <a:pPr lvl="1"/>
            <a:r>
              <a:rPr lang="en-US" dirty="0" smtClean="0"/>
              <a:t>The Mountains are still growing and this area is prone to Earthquakes </a:t>
            </a:r>
          </a:p>
          <a:p>
            <a:pPr lvl="1"/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824" y="1066800"/>
            <a:ext cx="4006121" cy="2656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327" y="3736888"/>
            <a:ext cx="3962400" cy="2967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3778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Landforms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143000"/>
            <a:ext cx="4419600" cy="5638800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Hindu Kush is located at the North West boundary of South Asia</a:t>
            </a:r>
          </a:p>
          <a:p>
            <a:r>
              <a:rPr lang="en-US" dirty="0" smtClean="0"/>
              <a:t>This range is smaller than the Himalayas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06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Two major Rivers flow the melting snow  from the Himalayas Mountains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3962400" cy="228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632364"/>
            <a:ext cx="2905477" cy="1253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00600" y="3999774"/>
            <a:ext cx="290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 Indus Flows to the west </a:t>
            </a: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079" y="4369106"/>
            <a:ext cx="261937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12326" y="6322413"/>
            <a:ext cx="3468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Ganges River flows to the east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494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Landforms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17650"/>
            <a:ext cx="4038600" cy="4525963"/>
          </a:xfrm>
        </p:spPr>
        <p:txBody>
          <a:bodyPr/>
          <a:lstStyle/>
          <a:p>
            <a:r>
              <a:rPr lang="en-US" dirty="0" smtClean="0"/>
              <a:t>When the Rivers flood they  deposit rich soil that is used for farming.  This forms the Indo-</a:t>
            </a:r>
            <a:r>
              <a:rPr lang="en-US" dirty="0" err="1" smtClean="0"/>
              <a:t>Gangetic</a:t>
            </a:r>
            <a:r>
              <a:rPr lang="en-US" dirty="0" smtClean="0"/>
              <a:t> Plain.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Thar</a:t>
            </a:r>
            <a:r>
              <a:rPr lang="en-US" dirty="0" smtClean="0"/>
              <a:t> Desert is located in the north west outside of the Hindu Kush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435926"/>
            <a:ext cx="4097337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03526"/>
            <a:ext cx="3844541" cy="2368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9855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Most of India is located on the flat highland area called Deccan Plateau 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Maldives are a chain of 1,190 island formed form coral 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608784"/>
            <a:ext cx="3860202" cy="256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491" y="2998717"/>
            <a:ext cx="2971800" cy="197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181600"/>
            <a:ext cx="3028950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6214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"/>
            <a:ext cx="8610600" cy="4648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61823464"/>
              </p:ext>
            </p:extLst>
          </p:nvPr>
        </p:nvGraphicFramePr>
        <p:xfrm>
          <a:off x="419100" y="4800600"/>
          <a:ext cx="8229600" cy="1854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Region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Climate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North</a:t>
                      </a:r>
                      <a:r>
                        <a:rPr lang="en-US" baseline="0" dirty="0" smtClean="0"/>
                        <a:t> West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Himalaya</a:t>
                      </a:r>
                      <a:r>
                        <a:rPr lang="en-US" baseline="0" dirty="0" smtClean="0"/>
                        <a:t> Mountains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North East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Main</a:t>
                      </a:r>
                      <a:r>
                        <a:rPr lang="en-US" baseline="0" dirty="0" smtClean="0"/>
                        <a:t> Land India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9990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</TotalTime>
  <Words>1168</Words>
  <Application>Microsoft Office PowerPoint</Application>
  <PresentationFormat>On-screen Show (4:3)</PresentationFormat>
  <Paragraphs>182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South Asia </vt:lpstr>
      <vt:lpstr>Vocabulary </vt:lpstr>
      <vt:lpstr>Slide 3</vt:lpstr>
      <vt:lpstr>Slide 4</vt:lpstr>
      <vt:lpstr>Landforms </vt:lpstr>
      <vt:lpstr>Landforms </vt:lpstr>
      <vt:lpstr>Landforms </vt:lpstr>
      <vt:lpstr>Landforms</vt:lpstr>
      <vt:lpstr> </vt:lpstr>
      <vt:lpstr>Climate </vt:lpstr>
      <vt:lpstr>Resources </vt:lpstr>
      <vt:lpstr>Resources </vt:lpstr>
      <vt:lpstr>Resources </vt:lpstr>
      <vt:lpstr>Population </vt:lpstr>
      <vt:lpstr>Crossroads of Culture </vt:lpstr>
      <vt:lpstr>Crossroads of Culture </vt:lpstr>
      <vt:lpstr>Crossroads of Culture </vt:lpstr>
      <vt:lpstr>Culture </vt:lpstr>
      <vt:lpstr>Culture </vt:lpstr>
      <vt:lpstr>Culture </vt:lpstr>
      <vt:lpstr>Culture </vt:lpstr>
      <vt:lpstr>Population and Problems </vt:lpstr>
      <vt:lpstr>Population and Problems </vt:lpstr>
      <vt:lpstr>Pollution </vt:lpstr>
      <vt:lpstr>Pollution </vt:lpstr>
      <vt:lpstr>Social Issues </vt:lpstr>
      <vt:lpstr>Social Issues </vt:lpstr>
      <vt:lpstr>Conflict </vt:lpstr>
      <vt:lpstr>Government  </vt:lpstr>
      <vt:lpstr>Economies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South Asia</dc:title>
  <dc:creator>User</dc:creator>
  <cp:lastModifiedBy>wolfa</cp:lastModifiedBy>
  <cp:revision>32</cp:revision>
  <dcterms:created xsi:type="dcterms:W3CDTF">2012-12-16T01:34:28Z</dcterms:created>
  <dcterms:modified xsi:type="dcterms:W3CDTF">2012-12-17T15:30:05Z</dcterms:modified>
</cp:coreProperties>
</file>